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</a:t>
          </a:r>
          <a:r>
            <a:rPr lang="ka-GE" sz="1200" b="1" dirty="0" smtClean="0"/>
            <a:t>3 </a:t>
          </a:r>
          <a:r>
            <a:rPr lang="ka-GE" sz="1200" b="1" dirty="0" smtClean="0"/>
            <a:t>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709D7D33-DF44-4AEA-87DA-E539F0E60D24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არ დაკმაყოფილდა - </a:t>
          </a:r>
          <a:r>
            <a:rPr lang="ka-GE" sz="1200" b="1" dirty="0" smtClean="0"/>
            <a:t>3 </a:t>
          </a:r>
          <a:r>
            <a:rPr lang="ka-GE" sz="1200" b="1" dirty="0" smtClean="0"/>
            <a:t>განაცხადი;</a:t>
          </a:r>
          <a:endParaRPr lang="en-US" sz="1200" b="1" dirty="0"/>
        </a:p>
      </dgm:t>
    </dgm:pt>
    <dgm:pt modelId="{C99922EF-4B9E-4C81-83A0-865304C8DF69}" type="parTrans" cxnId="{A3C24D80-46FD-4CEC-B08B-370B093D08D9}">
      <dgm:prSet/>
      <dgm:spPr/>
      <dgm:t>
        <a:bodyPr/>
        <a:lstStyle/>
        <a:p>
          <a:endParaRPr lang="en-US"/>
        </a:p>
      </dgm:t>
    </dgm:pt>
    <dgm:pt modelId="{37F5F4C4-CF5E-433F-B5CF-6ED9FFDD2810}" type="sibTrans" cxnId="{A3C24D80-46FD-4CEC-B08B-370B093D08D9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56D8E02F-AB61-4BE2-AEE9-8F7A4DDF5850}" type="pres">
      <dgm:prSet presAssocID="{4B423817-15C2-4C73-BA2F-AA906ED6C8F5}" presName="arrowDiagram2" presStyleCnt="0"/>
      <dgm:spPr/>
    </dgm:pt>
    <dgm:pt modelId="{3A69A93B-1790-4B5E-A882-21CEB0E47A4E}" type="pres">
      <dgm:prSet presAssocID="{139A5A7F-F5D1-4878-A131-823EA3B50CB1}" presName="bullet2a" presStyleLbl="node1" presStyleIdx="0" presStyleCnt="2"/>
      <dgm:spPr/>
    </dgm:pt>
    <dgm:pt modelId="{CA4E2888-5D07-47D9-B8E0-7AEC050B1E0A}" type="pres">
      <dgm:prSet presAssocID="{139A5A7F-F5D1-4878-A131-823EA3B50CB1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73750-F036-4602-B59C-891AB25D89E9}" type="pres">
      <dgm:prSet presAssocID="{709D7D33-DF44-4AEA-87DA-E539F0E60D24}" presName="bullet2b" presStyleLbl="node1" presStyleIdx="1" presStyleCnt="2"/>
      <dgm:spPr/>
    </dgm:pt>
    <dgm:pt modelId="{7A6FA044-438E-404F-85CD-3CCBB9480993}" type="pres">
      <dgm:prSet presAssocID="{709D7D33-DF44-4AEA-87DA-E539F0E60D24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43D34-F3B6-4A02-B2BE-AE2B5D2ED9FC}" type="presOf" srcId="{139A5A7F-F5D1-4878-A131-823EA3B50CB1}" destId="{CA4E2888-5D07-47D9-B8E0-7AEC050B1E0A}" srcOrd="0" destOrd="0" presId="urn:microsoft.com/office/officeart/2005/8/layout/arrow2"/>
    <dgm:cxn modelId="{1B8E4B7A-567E-475B-BEB0-444D216D1727}" type="presOf" srcId="{709D7D33-DF44-4AEA-87DA-E539F0E60D24}" destId="{7A6FA044-438E-404F-85CD-3CCBB9480993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A3C24D80-46FD-4CEC-B08B-370B093D08D9}" srcId="{4B423817-15C2-4C73-BA2F-AA906ED6C8F5}" destId="{709D7D33-DF44-4AEA-87DA-E539F0E60D24}" srcOrd="1" destOrd="0" parTransId="{C99922EF-4B9E-4C81-83A0-865304C8DF69}" sibTransId="{37F5F4C4-CF5E-433F-B5CF-6ED9FFDD2810}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4BA78745-C5A6-4712-9179-B432FDC9F044}" type="presParOf" srcId="{40CA8F99-B847-4A32-A8C6-D4237CDA259C}" destId="{56D8E02F-AB61-4BE2-AEE9-8F7A4DDF5850}" srcOrd="1" destOrd="0" presId="urn:microsoft.com/office/officeart/2005/8/layout/arrow2"/>
    <dgm:cxn modelId="{8EE2A62D-051D-48B2-BCBE-46E84E85F504}" type="presParOf" srcId="{56D8E02F-AB61-4BE2-AEE9-8F7A4DDF5850}" destId="{3A69A93B-1790-4B5E-A882-21CEB0E47A4E}" srcOrd="0" destOrd="0" presId="urn:microsoft.com/office/officeart/2005/8/layout/arrow2"/>
    <dgm:cxn modelId="{B2356C4E-114A-45A7-B5AC-70D31CF6B030}" type="presParOf" srcId="{56D8E02F-AB61-4BE2-AEE9-8F7A4DDF5850}" destId="{CA4E2888-5D07-47D9-B8E0-7AEC050B1E0A}" srcOrd="1" destOrd="0" presId="urn:microsoft.com/office/officeart/2005/8/layout/arrow2"/>
    <dgm:cxn modelId="{DF8CC271-8D27-485E-9643-3754B18EB534}" type="presParOf" srcId="{56D8E02F-AB61-4BE2-AEE9-8F7A4DDF5850}" destId="{84573750-F036-4602-B59C-891AB25D89E9}" srcOrd="2" destOrd="0" presId="urn:microsoft.com/office/officeart/2005/8/layout/arrow2"/>
    <dgm:cxn modelId="{E19F2FA2-A03B-44F9-9F82-B1D2DD7F8C4F}" type="presParOf" srcId="{56D8E02F-AB61-4BE2-AEE9-8F7A4DDF5850}" destId="{7A6FA044-438E-404F-85CD-3CCBB948099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9A93B-1790-4B5E-A882-21CEB0E47A4E}">
      <dsp:nvSpPr>
        <dsp:cNvPr id="0" name=""/>
        <dsp:cNvSpPr/>
      </dsp:nvSpPr>
      <dsp:spPr>
        <a:xfrm>
          <a:off x="1417320" y="2203449"/>
          <a:ext cx="213360" cy="213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E2888-5D07-47D9-B8E0-7AEC050B1E0A}">
      <dsp:nvSpPr>
        <dsp:cNvPr id="0" name=""/>
        <dsp:cNvSpPr/>
      </dsp:nvSpPr>
      <dsp:spPr>
        <a:xfrm>
          <a:off x="1524000" y="2310129"/>
          <a:ext cx="1981200" cy="162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55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სულ შემოვიდა </a:t>
          </a:r>
          <a:r>
            <a:rPr lang="ka-GE" sz="1200" b="1" kern="1200" dirty="0" smtClean="0"/>
            <a:t>3 </a:t>
          </a:r>
          <a:r>
            <a:rPr lang="ka-GE" sz="1200" b="1" kern="1200" dirty="0" smtClean="0"/>
            <a:t>განაცხადი, საიდანაც:</a:t>
          </a:r>
          <a:endParaRPr lang="en-US" sz="1200" b="1" kern="1200" dirty="0"/>
        </a:p>
      </dsp:txBody>
      <dsp:txXfrm>
        <a:off x="1524000" y="2310129"/>
        <a:ext cx="1981200" cy="1626870"/>
      </dsp:txXfrm>
    </dsp:sp>
    <dsp:sp modelId="{84573750-F036-4602-B59C-891AB25D89E9}">
      <dsp:nvSpPr>
        <dsp:cNvPr id="0" name=""/>
        <dsp:cNvSpPr/>
      </dsp:nvSpPr>
      <dsp:spPr>
        <a:xfrm>
          <a:off x="3383280" y="1231899"/>
          <a:ext cx="365760" cy="365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FA044-438E-404F-85CD-3CCBB9480993}">
      <dsp:nvSpPr>
        <dsp:cNvPr id="0" name=""/>
        <dsp:cNvSpPr/>
      </dsp:nvSpPr>
      <dsp:spPr>
        <a:xfrm>
          <a:off x="3566160" y="1414779"/>
          <a:ext cx="1981200" cy="252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არ დაკმაყოფილდა - </a:t>
          </a:r>
          <a:r>
            <a:rPr lang="ka-GE" sz="1200" b="1" kern="1200" dirty="0" smtClean="0"/>
            <a:t>3 </a:t>
          </a:r>
          <a:r>
            <a:rPr lang="ka-GE" sz="1200" b="1" kern="1200" dirty="0" smtClean="0"/>
            <a:t>განაცხადი;</a:t>
          </a:r>
          <a:endParaRPr lang="en-US" sz="1200" b="1" kern="1200" dirty="0"/>
        </a:p>
      </dsp:txBody>
      <dsp:txXfrm>
        <a:off x="3566160" y="1414779"/>
        <a:ext cx="1981200" cy="252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მესამე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პირველი ივლისიდან, 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30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სექტემბრის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61</Words>
  <Application>Microsoft Office PowerPoint</Application>
  <PresentationFormat>ეკრანი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2021 წლის მესამე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Court Employe</cp:lastModifiedBy>
  <cp:revision>5</cp:revision>
  <dcterms:created xsi:type="dcterms:W3CDTF">2006-08-16T00:00:00Z</dcterms:created>
  <dcterms:modified xsi:type="dcterms:W3CDTF">2021-11-10T08:26:38Z</dcterms:modified>
</cp:coreProperties>
</file>